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8288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TU EMPRENDIMIENTO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233172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registro al </a:t>
            </a:r>
            <a:pPr indent="0" marL="0">
              <a:buNone/>
            </a:pPr>
            <a:r>
              <a:rPr lang="en-US" sz="6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 Mínimo Viable</a:t>
            </a:r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640080" y="45720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modelo guiado de 4 etapas para hacer crecer tu emprendimiento con foco, evidencia y acción.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40080" y="5577840"/>
            <a:ext cx="2926080" cy="640080"/>
          </a:xfrm>
          <a:prstGeom prst="roundRect">
            <a:avLst>
              <a:gd name="adj" fmla="val 50000"/>
            </a:avLst>
          </a:prstGeom>
          <a:solidFill>
            <a:srgbClr val="C6F432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557784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Comenzar →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RETO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10972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de cada 10 emprendimientos no escalan.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foco, evidencia y un camino claro.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40080" y="4023360"/>
            <a:ext cx="3566160" cy="2011680"/>
          </a:xfrm>
          <a:prstGeom prst="roundRect">
            <a:avLst>
              <a:gd name="adj" fmla="val 81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" y="4251960"/>
            <a:ext cx="365760" cy="73152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44348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foco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14400" y="498348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Atacan demasiados problemas a la vez.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480560" y="4023360"/>
            <a:ext cx="3566160" cy="2011680"/>
          </a:xfrm>
          <a:prstGeom prst="roundRect">
            <a:avLst>
              <a:gd name="adj" fmla="val 81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4251960"/>
            <a:ext cx="365760" cy="73152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18" name="Text 16"/>
          <p:cNvSpPr/>
          <p:nvPr/>
        </p:nvSpPr>
        <p:spPr>
          <a:xfrm>
            <a:off x="4754880" y="44348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evidencia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54880" y="498348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Construyen sin validar con clientes reales.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321040" y="4023360"/>
            <a:ext cx="3566160" cy="2011680"/>
          </a:xfrm>
          <a:prstGeom prst="roundRect">
            <a:avLst>
              <a:gd name="adj" fmla="val 81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95360" y="4251960"/>
            <a:ext cx="365760" cy="73152"/>
          </a:xfrm>
          <a:prstGeom prst="rect">
            <a:avLst/>
          </a:prstGeom>
          <a:solidFill>
            <a:srgbClr val="EC4899"/>
          </a:solidFill>
          <a:ln/>
        </p:spPr>
      </p:sp>
      <p:sp>
        <p:nvSpPr>
          <p:cNvPr id="22" name="Text 20"/>
          <p:cNvSpPr/>
          <p:nvPr/>
        </p:nvSpPr>
        <p:spPr>
          <a:xfrm>
            <a:off x="8595360" y="44348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método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595360" y="498348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Repiten errores caros que se podían evitar.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PROMESA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554480"/>
            <a:ext cx="109728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camino claro,
</a:t>
            </a:r>
            <a:pPr indent="0" marL="0">
              <a:buNone/>
            </a:pPr>
            <a:r>
              <a:rPr lang="en-US" sz="56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etapa a la vez.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640080" y="4297680"/>
            <a:ext cx="10058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llevamos del primer registro hasta un Producto Mínimo Viable validado, con metodología, herramientas y acompañamiento.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0080" y="53949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+50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0080" y="6126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guiadas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29000" y="53949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3429000" y="6126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dimensiones VALOR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217920" y="53949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217920" y="6126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etapas del modelo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006840" y="539496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9006840" y="61264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listo para mercado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etapas para escalar.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0080" y="2331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entrega evidencia y desbloquea la siguiente.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3200400"/>
            <a:ext cx="2606040" cy="2743200"/>
          </a:xfrm>
          <a:prstGeom prst="roundRect">
            <a:avLst>
              <a:gd name="adj" fmla="val 7018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8680" y="3429000"/>
            <a:ext cx="914400" cy="502920"/>
          </a:xfrm>
          <a:prstGeom prst="roundRect">
            <a:avLst>
              <a:gd name="adj" fmla="val 18182"/>
            </a:avLst>
          </a:prstGeom>
          <a:solidFill>
            <a:srgbClr val="7C3AED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4290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68680" y="4069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68680" y="4617720"/>
            <a:ext cx="21945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Capturamos quién eres y qué construyes.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246120" y="44348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3447288" y="3200400"/>
            <a:ext cx="2606040" cy="2743200"/>
          </a:xfrm>
          <a:prstGeom prst="roundRect">
            <a:avLst>
              <a:gd name="adj" fmla="val 7018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75888" y="3429000"/>
            <a:ext cx="914400" cy="502920"/>
          </a:xfrm>
          <a:prstGeom prst="roundRect">
            <a:avLst>
              <a:gd name="adj" fmla="val 18182"/>
            </a:avLst>
          </a:prstGeom>
          <a:solidFill>
            <a:srgbClr val="EC4899"/>
          </a:solidFill>
          <a:ln/>
        </p:spPr>
      </p:sp>
      <p:sp>
        <p:nvSpPr>
          <p:cNvPr id="20" name="Text 18"/>
          <p:cNvSpPr/>
          <p:nvPr/>
        </p:nvSpPr>
        <p:spPr>
          <a:xfrm>
            <a:off x="3675888" y="34290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3675888" y="4069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Diagnóstico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3675888" y="4617720"/>
            <a:ext cx="21945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Madurez en 5 dimensiones VALOR.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053328" y="44348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6254496" y="3200400"/>
            <a:ext cx="2606040" cy="2743200"/>
          </a:xfrm>
          <a:prstGeom prst="roundRect">
            <a:avLst>
              <a:gd name="adj" fmla="val 7018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83096" y="3429000"/>
            <a:ext cx="914400" cy="502920"/>
          </a:xfrm>
          <a:prstGeom prst="roundRect">
            <a:avLst>
              <a:gd name="adj" fmla="val 18182"/>
            </a:avLst>
          </a:prstGeom>
          <a:solidFill>
            <a:srgbClr val="C6F432"/>
          </a:solidFill>
          <a:ln/>
        </p:spPr>
      </p:sp>
      <p:sp>
        <p:nvSpPr>
          <p:cNvPr id="26" name="Text 24"/>
          <p:cNvSpPr/>
          <p:nvPr/>
        </p:nvSpPr>
        <p:spPr>
          <a:xfrm>
            <a:off x="6483096" y="34290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483096" y="4069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Validación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483096" y="4617720"/>
            <a:ext cx="21945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Confirmas el problema con clientes.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860536" y="44348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30" name="Shape 28"/>
          <p:cNvSpPr/>
          <p:nvPr/>
        </p:nvSpPr>
        <p:spPr>
          <a:xfrm>
            <a:off x="9061704" y="3200400"/>
            <a:ext cx="2606040" cy="2743200"/>
          </a:xfrm>
          <a:prstGeom prst="roundRect">
            <a:avLst>
              <a:gd name="adj" fmla="val 7018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290304" y="3429000"/>
            <a:ext cx="914400" cy="502920"/>
          </a:xfrm>
          <a:prstGeom prst="roundRect">
            <a:avLst>
              <a:gd name="adj" fmla="val 18182"/>
            </a:avLst>
          </a:prstGeom>
          <a:solidFill>
            <a:srgbClr val="FFB020"/>
          </a:solidFill>
          <a:ln/>
        </p:spPr>
      </p:sp>
      <p:sp>
        <p:nvSpPr>
          <p:cNvPr id="32" name="Text 30"/>
          <p:cNvSpPr/>
          <p:nvPr/>
        </p:nvSpPr>
        <p:spPr>
          <a:xfrm>
            <a:off x="9290304" y="3429000"/>
            <a:ext cx="914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9290304" y="4069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9290304" y="4617720"/>
            <a:ext cx="21945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Lanzas una versión funcional y aprendes.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Registro.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640080" y="26060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Cuéntanos quién eres y qué estás construyendo.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3200400"/>
            <a:ext cx="6400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Capturamos los datos clave del líder y del emprendimiento para personalizar todo el recorrido. La fricción cero al inicio multiplica la activación posterior.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0" y="310896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43800" y="3246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543800" y="36118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del líder y ubicación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Información del emprendimiento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Descripción del producto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lista para guardar avances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937760"/>
            <a:ext cx="6400800" cy="1097280"/>
          </a:xfrm>
          <a:prstGeom prst="roundRect">
            <a:avLst>
              <a:gd name="adj" fmla="val 12500"/>
            </a:avLst>
          </a:prstGeom>
          <a:solidFill>
            <a:srgbClr val="7C3AED">
              <a:alpha val="20000"/>
            </a:srgbClr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2920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53492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 completo del emprendimiento listo para diagnosticar.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Diagnóstico.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640080" y="26060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Mide la madurez de tu negocio en 5 dimensiones.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3200400"/>
            <a:ext cx="6400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Respondes preguntas guiadas y recibes tu nivel de madurez con brechas críticas y un plan de acción priorizado, listo en minutos.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0" y="310896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43800" y="3246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543800" y="36118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Validación · Acción · Lanzamiento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Oferta · Retorno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+50 preguntas con escala objetiva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 instantáneo y comparativo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937760"/>
            <a:ext cx="6400800" cy="1097280"/>
          </a:xfrm>
          <a:prstGeom prst="roundRect">
            <a:avLst>
              <a:gd name="adj" fmla="val 12500"/>
            </a:avLst>
          </a:prstGeom>
          <a:solidFill>
            <a:srgbClr val="EC4899">
              <a:alpha val="20000"/>
            </a:srgbClr>
          </a:solidFill>
          <a:ln w="12700">
            <a:solidFill>
              <a:srgbClr val="EC489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2920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C48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53492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 VALOR con brechas críticas y próximos pasos.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03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Validación.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640080" y="26060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 que tu solución resuelve un problema real.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3200400"/>
            <a:ext cx="6400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Diseñas experimentos, conversas con clientes y mides tracción antes de invertir tiempo y dinero en escalar lo que no funciona.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0" y="310896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43800" y="3246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543800" y="36118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Hipótesis y experimentos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Entrevistas con clientes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Métricas de tracción inicial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Decisión: pivotar o avanzar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937760"/>
            <a:ext cx="6400800" cy="1097280"/>
          </a:xfrm>
          <a:prstGeom prst="roundRect">
            <a:avLst>
              <a:gd name="adj" fmla="val 12500"/>
            </a:avLst>
          </a:prstGeom>
          <a:solidFill>
            <a:srgbClr val="C6F432">
              <a:alpha val="20000"/>
            </a:srgbClr>
          </a:solidFill>
          <a:ln w="12700">
            <a:solidFill>
              <a:srgbClr val="C6F4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2920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53492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 documentada de problema-solución.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04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 Mínimo Viable.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640080" y="26060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Lanza una primera versión funcional y aprende rápido.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0080" y="3200400"/>
            <a:ext cx="6400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Construyes un MVP enfocado en resolver el problema central, mides su uso real con usuarios y preparas la siguiente iteración con datos en mano.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15200" y="3108960"/>
            <a:ext cx="4389120" cy="2926080"/>
          </a:xfrm>
          <a:prstGeom prst="roundRect">
            <a:avLst>
              <a:gd name="adj" fmla="val 5625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43800" y="3246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543800" y="3611880"/>
            <a:ext cx="4023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Alcance mínimo y enfocado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Métricas de uso y retención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Ciclo de iteración semanal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Camino claro hacia escalar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937760"/>
            <a:ext cx="6400800" cy="1097280"/>
          </a:xfrm>
          <a:prstGeom prst="roundRect">
            <a:avLst>
              <a:gd name="adj" fmla="val 12500"/>
            </a:avLst>
          </a:prstGeom>
          <a:solidFill>
            <a:srgbClr val="FFB020">
              <a:alpha val="20000"/>
            </a:srgbClr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2920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5349240"/>
            <a:ext cx="5943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en producción con métricas para escalar.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1097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FUNCIONA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14630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Foco. Evidencia. Acción.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640080" y="3017520"/>
            <a:ext cx="3566160" cy="3108960"/>
          </a:xfrm>
          <a:prstGeom prst="roundRect">
            <a:avLst>
              <a:gd name="adj" fmla="val 58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4400" y="3246120"/>
            <a:ext cx="640080" cy="64008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3246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14400" y="402336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914400" y="461772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etapa a la vez. Sabes exactamente qué hacer hoy.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480560" y="3017520"/>
            <a:ext cx="3566160" cy="3108960"/>
          </a:xfrm>
          <a:prstGeom prst="roundRect">
            <a:avLst>
              <a:gd name="adj" fmla="val 58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3246120"/>
            <a:ext cx="640080" cy="640080"/>
          </a:xfrm>
          <a:prstGeom prst="ellipse">
            <a:avLst/>
          </a:prstGeom>
          <a:solidFill>
            <a:srgbClr val="EC4899"/>
          </a:solidFill>
          <a:ln/>
        </p:spPr>
      </p:sp>
      <p:sp>
        <p:nvSpPr>
          <p:cNvPr id="18" name="Text 16"/>
          <p:cNvSpPr/>
          <p:nvPr/>
        </p:nvSpPr>
        <p:spPr>
          <a:xfrm>
            <a:off x="4754880" y="3246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754880" y="402336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4754880" y="461772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decisión se respalda con datos del cliente.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321040" y="3017520"/>
            <a:ext cx="3566160" cy="3108960"/>
          </a:xfrm>
          <a:prstGeom prst="roundRect">
            <a:avLst>
              <a:gd name="adj" fmla="val 5882"/>
            </a:avLst>
          </a:prstGeom>
          <a:solidFill>
            <a:srgbClr val="1A1234"/>
          </a:solidFill>
          <a:ln w="12700">
            <a:solidFill>
              <a:srgbClr val="2A1F4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95360" y="3246120"/>
            <a:ext cx="640080" cy="640080"/>
          </a:xfrm>
          <a:prstGeom prst="ellipse">
            <a:avLst/>
          </a:prstGeom>
          <a:solidFill>
            <a:srgbClr val="C6F432"/>
          </a:solidFill>
          <a:ln/>
        </p:spPr>
      </p:sp>
      <p:sp>
        <p:nvSpPr>
          <p:cNvPr id="23" name="Text 21"/>
          <p:cNvSpPr/>
          <p:nvPr/>
        </p:nvSpPr>
        <p:spPr>
          <a:xfrm>
            <a:off x="8595360" y="3246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8595360" y="402336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Acción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8595360" y="4617720"/>
            <a:ext cx="3108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Pasas de la idea al MVP en semanas, no en años.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10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7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4572000" cy="4572000"/>
          </a:xfrm>
          <a:prstGeom prst="ellipse">
            <a:avLst/>
          </a:prstGeom>
          <a:solidFill>
            <a:srgbClr val="EC489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389120"/>
            <a:ext cx="5029200" cy="5029200"/>
          </a:xfrm>
          <a:prstGeom prst="ellipse">
            <a:avLst/>
          </a:prstGeom>
          <a:solidFill>
            <a:srgbClr val="7C3AED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760720" y="-1463040"/>
            <a:ext cx="3200400" cy="3200400"/>
          </a:xfrm>
          <a:prstGeom prst="ellipse">
            <a:avLst/>
          </a:prstGeom>
          <a:solidFill>
            <a:srgbClr val="C6F432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22222"/>
            </a:avLst>
          </a:prstGeom>
          <a:solidFill>
            <a:srgbClr val="7C3AED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6576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0" y="4114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Innovar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C8B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el primer paso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10972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escalar tu </a:t>
            </a:r>
            <a:pPr algn="ctr" indent="0" marL="0">
              <a:buNone/>
            </a:pPr>
            <a:r>
              <a:rPr lang="en-US" sz="6400" b="1" dirty="0">
                <a:solidFill>
                  <a:srgbClr val="C6F4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emprendimiento</a:t>
            </a:r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6400" dirty="0"/>
          </a:p>
        </p:txBody>
      </p:sp>
      <p:sp>
        <p:nvSpPr>
          <p:cNvPr id="11" name="Shape 9"/>
          <p:cNvSpPr/>
          <p:nvPr/>
        </p:nvSpPr>
        <p:spPr>
          <a:xfrm>
            <a:off x="4297680" y="4846320"/>
            <a:ext cx="3657600" cy="777240"/>
          </a:xfrm>
          <a:prstGeom prst="roundRect">
            <a:avLst>
              <a:gd name="adj" fmla="val 49412"/>
            </a:avLst>
          </a:prstGeom>
          <a:solidFill>
            <a:srgbClr val="C6F432"/>
          </a:solidFill>
          <a:ln/>
        </p:spPr>
      </p:sp>
      <p:sp>
        <p:nvSpPr>
          <p:cNvPr id="12" name="Text 10"/>
          <p:cNvSpPr/>
          <p:nvPr/>
        </p:nvSpPr>
        <p:spPr>
          <a:xfrm>
            <a:off x="4297680" y="4846320"/>
            <a:ext cx="3657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7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Iniciar diagnóstico  →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A8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escalatuemprendimiento.com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Escala tu Emprendimiento — Modelo</dc:title>
  <dc:subject>PptxGenJS Presentation</dc:subject>
  <dc:creator>Innovar</dc:creator>
  <cp:lastModifiedBy>Innovar</cp:lastModifiedBy>
  <cp:revision>1</cp:revision>
  <dcterms:created xsi:type="dcterms:W3CDTF">2026-05-02T21:38:27Z</dcterms:created>
  <dcterms:modified xsi:type="dcterms:W3CDTF">2026-05-02T21:38:27Z</dcterms:modified>
</cp:coreProperties>
</file>